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7780" y="1374419"/>
            <a:ext cx="5815330" cy="0"/>
          </a:xfrm>
          <a:custGeom>
            <a:avLst/>
            <a:gdLst/>
            <a:ahLst/>
            <a:cxnLst/>
            <a:rect l="l" t="t" r="r" b="b"/>
            <a:pathLst>
              <a:path w="5815330" h="0">
                <a:moveTo>
                  <a:pt x="0" y="0"/>
                </a:moveTo>
                <a:lnTo>
                  <a:pt x="5815190" y="0"/>
                </a:lnTo>
              </a:path>
            </a:pathLst>
          </a:custGeom>
          <a:ln w="18338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87780" y="1369835"/>
            <a:ext cx="5815330" cy="0"/>
          </a:xfrm>
          <a:custGeom>
            <a:avLst/>
            <a:gdLst/>
            <a:ahLst/>
            <a:cxnLst/>
            <a:rect l="l" t="t" r="r" b="b"/>
            <a:pathLst>
              <a:path w="5815330" h="0">
                <a:moveTo>
                  <a:pt x="0" y="0"/>
                </a:moveTo>
                <a:lnTo>
                  <a:pt x="5815177" y="0"/>
                </a:lnTo>
              </a:path>
            </a:pathLst>
          </a:custGeom>
          <a:ln w="918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987778" y="1379007"/>
            <a:ext cx="5815330" cy="0"/>
          </a:xfrm>
          <a:custGeom>
            <a:avLst/>
            <a:gdLst/>
            <a:ahLst/>
            <a:cxnLst/>
            <a:rect l="l" t="t" r="r" b="b"/>
            <a:pathLst>
              <a:path w="5815330" h="0">
                <a:moveTo>
                  <a:pt x="0" y="0"/>
                </a:moveTo>
                <a:lnTo>
                  <a:pt x="5815190" y="0"/>
                </a:lnTo>
              </a:path>
            </a:pathLst>
          </a:custGeom>
          <a:ln w="9169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987780" y="1365238"/>
            <a:ext cx="9525" cy="18415"/>
          </a:xfrm>
          <a:custGeom>
            <a:avLst/>
            <a:gdLst/>
            <a:ahLst/>
            <a:cxnLst/>
            <a:rect l="l" t="t" r="r" b="b"/>
            <a:pathLst>
              <a:path w="9525" h="18415">
                <a:moveTo>
                  <a:pt x="0" y="0"/>
                </a:moveTo>
                <a:lnTo>
                  <a:pt x="0" y="18351"/>
                </a:lnTo>
                <a:lnTo>
                  <a:pt x="9169" y="9182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93797" y="1365241"/>
            <a:ext cx="9525" cy="18415"/>
          </a:xfrm>
          <a:custGeom>
            <a:avLst/>
            <a:gdLst/>
            <a:ahLst/>
            <a:cxnLst/>
            <a:rect l="l" t="t" r="r" b="b"/>
            <a:pathLst>
              <a:path w="9525" h="18415">
                <a:moveTo>
                  <a:pt x="9169" y="0"/>
                </a:moveTo>
                <a:lnTo>
                  <a:pt x="0" y="9182"/>
                </a:lnTo>
                <a:lnTo>
                  <a:pt x="9169" y="18351"/>
                </a:lnTo>
                <a:lnTo>
                  <a:pt x="916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joancorso@gmail.com" TargetMode="External"/><Relationship Id="rId3" Type="http://schemas.openxmlformats.org/officeDocument/2006/relationships/hyperlink" Target="mailto:jcboutross@sjsmrcc.com" TargetMode="External"/><Relationship Id="rId4" Type="http://schemas.openxmlformats.org/officeDocument/2006/relationships/image" Target="../media/image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21" y="747183"/>
            <a:ext cx="407670" cy="539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0400"/>
              </a:lnSpc>
              <a:spcBef>
                <a:spcPts val="95"/>
              </a:spcBef>
            </a:pPr>
            <a:r>
              <a:rPr dirty="0" sz="700" spc="10" b="1">
                <a:latin typeface="Tahoma"/>
                <a:cs typeface="Tahoma"/>
              </a:rPr>
              <a:t>From:  </a:t>
            </a:r>
            <a:r>
              <a:rPr dirty="0" sz="700" spc="5" b="1">
                <a:latin typeface="Tahoma"/>
                <a:cs typeface="Tahoma"/>
              </a:rPr>
              <a:t>To:  </a:t>
            </a:r>
            <a:r>
              <a:rPr dirty="0" sz="700" spc="5" b="1">
                <a:latin typeface="Tahoma"/>
                <a:cs typeface="Tahoma"/>
              </a:rPr>
              <a:t>Subject:  </a:t>
            </a:r>
            <a:r>
              <a:rPr dirty="0" sz="700" spc="5" b="1">
                <a:latin typeface="Tahoma"/>
                <a:cs typeface="Tahoma"/>
              </a:rPr>
              <a:t>Date:</a:t>
            </a:r>
            <a:endParaRPr sz="7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28985" y="747183"/>
            <a:ext cx="1555750" cy="539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91185">
              <a:lnSpc>
                <a:spcPct val="120400"/>
              </a:lnSpc>
              <a:spcBef>
                <a:spcPts val="95"/>
              </a:spcBef>
            </a:pPr>
            <a:r>
              <a:rPr dirty="0" u="sng" sz="7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2"/>
              </a:rPr>
              <a:t>joancorso@gmail.com </a:t>
            </a:r>
            <a:r>
              <a:rPr dirty="0" sz="700" spc="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u="sng" sz="700" spc="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3"/>
              </a:rPr>
              <a:t>jcboutross</a:t>
            </a:r>
            <a:r>
              <a:rPr dirty="0" u="sng" sz="700" spc="-6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3"/>
              </a:rPr>
              <a:t> </a:t>
            </a:r>
            <a:r>
              <a:rPr dirty="0" u="sng" sz="7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3"/>
              </a:rPr>
              <a:t>sjsmrcc.com </a:t>
            </a:r>
            <a:r>
              <a:rPr dirty="0" sz="700" spc="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700" spc="10">
                <a:latin typeface="Tahoma"/>
                <a:cs typeface="Tahoma"/>
              </a:rPr>
              <a:t>May</a:t>
            </a:r>
            <a:r>
              <a:rPr dirty="0" sz="700" spc="-5">
                <a:latin typeface="Tahoma"/>
                <a:cs typeface="Tahoma"/>
              </a:rPr>
              <a:t> </a:t>
            </a:r>
            <a:r>
              <a:rPr dirty="0" sz="700" spc="5">
                <a:latin typeface="Tahoma"/>
                <a:cs typeface="Tahoma"/>
              </a:rPr>
              <a:t>crowning</a:t>
            </a:r>
            <a:endParaRPr sz="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700" spc="10">
                <a:latin typeface="Tahoma"/>
                <a:cs typeface="Tahoma"/>
              </a:rPr>
              <a:t>Thursday, May 16, 2019 10:51:11</a:t>
            </a:r>
            <a:r>
              <a:rPr dirty="0" sz="700" spc="-75">
                <a:latin typeface="Tahoma"/>
                <a:cs typeface="Tahoma"/>
              </a:rPr>
              <a:t> </a:t>
            </a:r>
            <a:r>
              <a:rPr dirty="0" sz="700" spc="15">
                <a:latin typeface="Tahoma"/>
                <a:cs typeface="Tahoma"/>
              </a:rPr>
              <a:t>AM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87780" y="1787172"/>
            <a:ext cx="5870219" cy="44026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75078" y="6470650"/>
            <a:ext cx="119888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10">
                <a:latin typeface="Times New Roman"/>
                <a:cs typeface="Times New Roman"/>
              </a:rPr>
              <a:t>Sent </a:t>
            </a:r>
            <a:r>
              <a:rPr dirty="0" sz="1050" spc="15">
                <a:latin typeface="Times New Roman"/>
                <a:cs typeface="Times New Roman"/>
              </a:rPr>
              <a:t>from </a:t>
            </a:r>
            <a:r>
              <a:rPr dirty="0" sz="1050" spc="20">
                <a:latin typeface="Times New Roman"/>
                <a:cs typeface="Times New Roman"/>
              </a:rPr>
              <a:t>my</a:t>
            </a:r>
            <a:r>
              <a:rPr dirty="0" sz="1050" spc="-85">
                <a:latin typeface="Times New Roman"/>
                <a:cs typeface="Times New Roman"/>
              </a:rPr>
              <a:t> </a:t>
            </a:r>
            <a:r>
              <a:rPr dirty="0" sz="1050" spc="15">
                <a:latin typeface="Times New Roman"/>
                <a:cs typeface="Times New Roman"/>
              </a:rPr>
              <a:t>iPhone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2019-05-16T15:09:21Z</dcterms:created>
  <dcterms:modified xsi:type="dcterms:W3CDTF">2019-05-16T15:09:21Z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2019-05-16T00:00:00Z</vt:filetime>
  </property>
  <property fmtid="{D5CDD505-2E9C-101B-9397-08002B2CF9AE}" pid="3" name="Creator">
    <vt:lpwstr>Acrobat PDFMaker 19 for Microsoft Outlook</vt:lpwstr>
  </property>
  <property fmtid="{D5CDD505-2E9C-101B-9397-08002B2CF9AE}" pid="4" name="LastSaved">
    <vt:filetime>2019-05-16T00:00:00Z</vt:filetime>
  </property>
</Properties>
</file>